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67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87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vildanova.i@bk.r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692696"/>
            <a:ext cx="76328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Поставьте  в известность учителя, о том что вы находитесь на уроке </a:t>
            </a:r>
            <a:r>
              <a:rPr lang="tt-RU" b="1" dirty="0"/>
              <a:t>отпр  + </a:t>
            </a:r>
            <a:r>
              <a:rPr lang="ru-RU" b="1" dirty="0"/>
              <a:t>на номер </a:t>
            </a:r>
            <a:r>
              <a:rPr lang="ru-RU" b="1" dirty="0" err="1"/>
              <a:t>WhatsApp</a:t>
            </a:r>
            <a:r>
              <a:rPr lang="ru-RU" dirty="0"/>
              <a:t> </a:t>
            </a:r>
            <a:r>
              <a:rPr lang="ru-RU" b="1" dirty="0"/>
              <a:t> 89393763080.</a:t>
            </a:r>
            <a:endParaRPr lang="ru-RU" dirty="0"/>
          </a:p>
          <a:p>
            <a:r>
              <a:rPr lang="ru-RU" b="1" dirty="0" err="1"/>
              <a:t>сотографировать</a:t>
            </a:r>
            <a:r>
              <a:rPr lang="ru-RU" b="1" dirty="0"/>
              <a:t>  выполненные задания и отправить  на  </a:t>
            </a:r>
            <a:r>
              <a:rPr lang="en-US" b="1" u="sng" dirty="0" err="1">
                <a:hlinkClick r:id="rId2"/>
              </a:rPr>
              <a:t>vildanova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i</a:t>
            </a:r>
            <a:r>
              <a:rPr lang="ru-RU" b="1" u="sng" dirty="0">
                <a:hlinkClick r:id="rId2"/>
              </a:rPr>
              <a:t>@</a:t>
            </a:r>
            <a:r>
              <a:rPr lang="en-US" b="1" u="sng" dirty="0" err="1">
                <a:hlinkClick r:id="rId2"/>
              </a:rPr>
              <a:t>bk</a:t>
            </a:r>
            <a:r>
              <a:rPr lang="ru-RU" b="1" u="sng" dirty="0">
                <a:hlinkClick r:id="rId2"/>
              </a:rPr>
              <a:t>.</a:t>
            </a:r>
            <a:r>
              <a:rPr lang="en-US" b="1" u="sng" dirty="0" err="1">
                <a:hlinkClick r:id="rId2"/>
              </a:rPr>
              <a:t>ru</a:t>
            </a:r>
            <a:endParaRPr lang="ru-RU" dirty="0"/>
          </a:p>
          <a:p>
            <a:r>
              <a:rPr lang="ru-RU" b="1" dirty="0"/>
              <a:t>Срок:   </a:t>
            </a:r>
            <a:r>
              <a:rPr lang="ru-RU" b="1" dirty="0" smtClean="0"/>
              <a:t>22.05.  </a:t>
            </a:r>
            <a:r>
              <a:rPr lang="ru-RU" b="1" dirty="0"/>
              <a:t>до </a:t>
            </a:r>
            <a:r>
              <a:rPr lang="ru-RU" b="1" u="sng" dirty="0"/>
              <a:t>18.00</a:t>
            </a:r>
            <a:endParaRPr lang="ru-RU" dirty="0"/>
          </a:p>
          <a:p>
            <a:r>
              <a:rPr lang="tt-RU" b="1" dirty="0"/>
              <a:t>Класс : 8</a:t>
            </a:r>
            <a:endParaRPr lang="ru-RU" dirty="0"/>
          </a:p>
          <a:p>
            <a:r>
              <a:rPr lang="ru-RU" b="1" dirty="0" smtClean="0"/>
              <a:t>Предмет: информатика</a:t>
            </a:r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Тема: ГЛОБАЛЬНАЯ  СЕТЬ  ИНТЕРНЕТ</a:t>
            </a:r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b="1" smtClean="0"/>
              <a:t>Д/З    ЗАПИШИТЕ В ТЕТРАДИ  ВСЕ ДОМЕНЫ  ВЕРХНЕГО  УРОВНЯ</a:t>
            </a:r>
            <a:endParaRPr lang="ru-RU" b="1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Интернет – это сеть сетей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ru-RU" dirty="0" smtClean="0"/>
              <a:t>Интернет – это глобальная компьютерная сеть, в которой локальные, региональные и корпоративные сети соединены между собой многочисленными каналами передачи информации с высокой пропускной способностью.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Российская региональная компьютерная сеть Рунет (</a:t>
            </a:r>
            <a:r>
              <a:rPr lang="en-US" dirty="0" smtClean="0"/>
              <a:t>RU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85884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Глобальная компьютерная сеть Интернет</a:t>
            </a:r>
            <a:endParaRPr lang="ru-RU" sz="40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782325"/>
            <a:ext cx="6720225" cy="47899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/>
              <a:t>Подключение к Интернету</a:t>
            </a:r>
            <a:endParaRPr lang="ru-RU" sz="4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>
              <a:buFont typeface="Wingdings" pitchFamily="2" charset="2"/>
              <a:buChar char="§"/>
            </a:pPr>
            <a:r>
              <a:rPr lang="ru-RU" dirty="0" smtClean="0"/>
              <a:t>подключение по коммутируемым телефонным каналам (</a:t>
            </a:r>
            <a:r>
              <a:rPr lang="en-US" dirty="0" smtClean="0"/>
              <a:t>ADSL</a:t>
            </a:r>
            <a:r>
              <a:rPr lang="ru-RU" dirty="0" smtClean="0"/>
              <a:t> технологии);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подключение по оптоволоконным линиям (</a:t>
            </a:r>
            <a:r>
              <a:rPr lang="en-US" dirty="0" smtClean="0"/>
              <a:t>Ethernet</a:t>
            </a:r>
            <a:r>
              <a:rPr lang="ru-RU" dirty="0" smtClean="0"/>
              <a:t> технологии);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подключение по сотовой связи (мобильный Интернет);</a:t>
            </a:r>
          </a:p>
          <a:p>
            <a:pPr lvl="0">
              <a:buFont typeface="Wingdings" pitchFamily="2" charset="2"/>
              <a:buChar char="§"/>
            </a:pPr>
            <a:r>
              <a:rPr lang="ru-RU" dirty="0" smtClean="0"/>
              <a:t>подключение по беспроводным сетям (</a:t>
            </a:r>
            <a:r>
              <a:rPr lang="en-US" dirty="0" err="1" smtClean="0"/>
              <a:t>Wi</a:t>
            </a:r>
            <a:r>
              <a:rPr lang="ru-RU" dirty="0" smtClean="0"/>
              <a:t>-</a:t>
            </a:r>
            <a:r>
              <a:rPr lang="en-US" dirty="0" err="1" smtClean="0"/>
              <a:t>Fi</a:t>
            </a:r>
            <a:r>
              <a:rPr lang="en-US" dirty="0" smtClean="0"/>
              <a:t> </a:t>
            </a:r>
            <a:r>
              <a:rPr lang="ru-RU" dirty="0" smtClean="0"/>
              <a:t>технологии);</a:t>
            </a:r>
          </a:p>
          <a:p>
            <a:pPr>
              <a:buFont typeface="Wingdings" pitchFamily="2" charset="2"/>
              <a:buChar char="§"/>
            </a:pPr>
            <a:r>
              <a:rPr lang="ru-RU" dirty="0" smtClean="0"/>
              <a:t>подключение по электросетям (Интернет из розетки).</a:t>
            </a:r>
            <a:endParaRPr lang="ru-RU" dirty="0"/>
          </a:p>
        </p:txBody>
      </p:sp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8229600" cy="114300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Домены верхнего уровня</a:t>
            </a:r>
            <a:endParaRPr lang="ru-RU" sz="40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214554"/>
            <a:ext cx="8343395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40048"/>
          </a:xfrm>
        </p:spPr>
        <p:txBody>
          <a:bodyPr>
            <a:noAutofit/>
          </a:bodyPr>
          <a:lstStyle/>
          <a:p>
            <a:pPr algn="l"/>
            <a:r>
              <a:rPr lang="ru-RU" sz="3600" dirty="0" smtClean="0"/>
              <a:t>Маршрутизация и транспортировка данных в Интернете производится на основе протокола </a:t>
            </a:r>
            <a:r>
              <a:rPr lang="en-US" sz="3600" dirty="0" smtClean="0"/>
              <a:t>TCP</a:t>
            </a:r>
            <a:r>
              <a:rPr lang="ru-RU" sz="3600" dirty="0" smtClean="0"/>
              <a:t>/</a:t>
            </a:r>
            <a:r>
              <a:rPr lang="en-US" sz="3600" dirty="0" smtClean="0"/>
              <a:t>IP</a:t>
            </a:r>
            <a:r>
              <a:rPr lang="ru-RU" sz="3600" dirty="0" smtClean="0"/>
              <a:t>, который является основным законом Интернета.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3286124"/>
            <a:ext cx="7643866" cy="2840039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sz="3600" b="1" dirty="0" smtClean="0"/>
              <a:t>TCP (Transmission Control Protocol – </a:t>
            </a:r>
            <a:r>
              <a:rPr lang="ru-RU" sz="3600" b="1" dirty="0" smtClean="0"/>
              <a:t>транспортный протокол</a:t>
            </a:r>
            <a:r>
              <a:rPr lang="en-US" sz="3600" b="1" dirty="0" smtClean="0"/>
              <a:t>)</a:t>
            </a:r>
            <a:endParaRPr lang="ru-RU" sz="3600" b="1" dirty="0" smtClean="0"/>
          </a:p>
          <a:p>
            <a:pPr lvl="0">
              <a:buFont typeface="Wingdings" pitchFamily="2" charset="2"/>
              <a:buChar char="q"/>
            </a:pPr>
            <a:r>
              <a:rPr lang="en-US" sz="3600" b="1" dirty="0" smtClean="0"/>
              <a:t>IP (Internet Protocol</a:t>
            </a:r>
            <a:r>
              <a:rPr lang="ru-RU" sz="3600" b="1" dirty="0" smtClean="0"/>
              <a:t> – протокол маршрутизации)</a:t>
            </a:r>
            <a:endParaRPr lang="ru-RU" sz="3600" b="1" dirty="0"/>
          </a:p>
        </p:txBody>
      </p:sp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5013176"/>
            <a:ext cx="5781328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СПАСИБО ЗА ВНИМАНИЕ</a:t>
            </a:r>
            <a:endParaRPr lang="ru-RU" sz="3600" dirty="0"/>
          </a:p>
        </p:txBody>
      </p:sp>
      <p:pic>
        <p:nvPicPr>
          <p:cNvPr id="1027" name="Picture 3" descr="C:\Program Files\Microsoft Office\MEDIA\CAGCAT10\j0292982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620688"/>
            <a:ext cx="4032448" cy="39804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150</Words>
  <Application>Microsoft Office PowerPoint</Application>
  <PresentationFormat>Экран (4:3)</PresentationFormat>
  <Paragraphs>28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Интернет – это сеть сетей</vt:lpstr>
      <vt:lpstr>Глобальная компьютерная сеть Интернет</vt:lpstr>
      <vt:lpstr>Подключение к Интернету</vt:lpstr>
      <vt:lpstr>Домены верхнего уровня</vt:lpstr>
      <vt:lpstr>Маршрутизация и транспортировка данных в Интернете производится на основе протокола TCP/IP, который является основным законом Интернета.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</dc:title>
  <dc:creator>Айдар</dc:creator>
  <cp:lastModifiedBy>Пользователь Windows</cp:lastModifiedBy>
  <cp:revision>12</cp:revision>
  <dcterms:created xsi:type="dcterms:W3CDTF">2014-08-29T09:56:36Z</dcterms:created>
  <dcterms:modified xsi:type="dcterms:W3CDTF">2020-05-21T21:30:29Z</dcterms:modified>
</cp:coreProperties>
</file>